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5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8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6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7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3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8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B613C-14F4-40CB-AD62-D59641BE5A27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55636-2E17-40F8-9FFC-03292D177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6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pbrolins@vcom.vt.edu" TargetMode="Externa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65208" y="268525"/>
            <a:ext cx="11212105" cy="6307121"/>
            <a:chOff x="474539" y="156557"/>
            <a:chExt cx="11212105" cy="6307121"/>
          </a:xfrm>
        </p:grpSpPr>
        <p:pic>
          <p:nvPicPr>
            <p:cNvPr id="1028" name="Picture 4" descr="https://gardengoatquote.files.wordpress.com/2012/07/cartoon-kids-header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539" y="3914662"/>
              <a:ext cx="11212105" cy="192193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noFill/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/>
          </p:spPr>
        </p:pic>
        <p:pic>
          <p:nvPicPr>
            <p:cNvPr id="1030" name="Picture 6" descr="https://tse2.mm.bing.net/th?id=OIP.JSiv4TAH4cEKejbV9AubjwHaDC&amp;pid=15.1&amp;P=0&amp;w=300&amp;h=3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403" y="466840"/>
              <a:ext cx="2857500" cy="117157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noFill/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/>
          </p:spPr>
        </p:pic>
        <p:pic>
          <p:nvPicPr>
            <p:cNvPr id="1032" name="Picture 8" descr="http://www.nchn.org/wwwroot/userfiles/images/logo_vcom_130x217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10399" y="156557"/>
              <a:ext cx="1237862" cy="206627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noFill/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/>
          </p:spPr>
        </p:pic>
        <p:sp>
          <p:nvSpPr>
            <p:cNvPr id="4" name="TextBox 3"/>
            <p:cNvSpPr txBox="1"/>
            <p:nvPr/>
          </p:nvSpPr>
          <p:spPr>
            <a:xfrm>
              <a:off x="602329" y="2217306"/>
              <a:ext cx="10956526" cy="203132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New Beginnings Pediatrics and the Edward Via College of Osteopathic Medicine would like to ask for your help. </a:t>
              </a:r>
            </a:p>
            <a:p>
              <a:pPr algn="ctr"/>
              <a:r>
                <a:rPr lang="en-US" dirty="0"/>
                <a:t>We want to know how we can help children lead a healthy life through nutrition. </a:t>
              </a:r>
            </a:p>
            <a:p>
              <a:pPr algn="ctr"/>
              <a:r>
                <a:rPr lang="en-US" dirty="0"/>
                <a:t>If you care for a child under 6 years of age will you answer a few </a:t>
              </a:r>
            </a:p>
            <a:p>
              <a:pPr algn="ctr"/>
              <a:r>
                <a:rPr lang="en-US" dirty="0"/>
                <a:t>questions regarding your child’s nutrition practices? </a:t>
              </a:r>
            </a:p>
            <a:p>
              <a:pPr algn="ctr"/>
              <a:r>
                <a:rPr lang="en-US" dirty="0"/>
                <a:t>On selected days we will be here to ask for your participation with a short 5-10 minute survey.</a:t>
              </a:r>
            </a:p>
            <a:p>
              <a:pPr algn="ctr"/>
              <a:r>
                <a:rPr lang="en-US" dirty="0"/>
                <a:t>Thank you!</a:t>
              </a:r>
            </a:p>
            <a:p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16467" y="5940458"/>
              <a:ext cx="11104527" cy="52322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</a:rPr>
                <a:t>Should you have questions about this survey you may contact the principal investigator: </a:t>
              </a:r>
            </a:p>
            <a:p>
              <a:pPr algn="ctr"/>
              <a:r>
                <a:rPr lang="en-US" sz="1400" dirty="0">
                  <a:latin typeface="Calibri" panose="020F0502020204030204" pitchFamily="34" charset="0"/>
                  <a:ea typeface="Calibri" panose="020F0502020204030204" pitchFamily="34" charset="0"/>
                </a:rPr>
                <a:t>S. Meacham, PhD, RDN at VCOM (540) 231-0907 or smeacham</a:t>
              </a:r>
              <a:r>
                <a:rPr lang="en-US" sz="1400" u="sng" dirty="0">
                  <a:solidFill>
                    <a:srgbClr val="0563C1"/>
                  </a:solidFill>
                  <a:latin typeface="Calibri" panose="020F0502020204030204" pitchFamily="34" charset="0"/>
                  <a:ea typeface="Calibri" panose="020F0502020204030204" pitchFamily="34" charset="0"/>
                  <a:hlinkClick r:id="rId5"/>
                </a:rPr>
                <a:t>@vcom.vt.edu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424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8550</TotalTime>
  <Words>109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Meacham, Susan</dc:creator>
  <cp:lastModifiedBy>Meacham, Susan</cp:lastModifiedBy>
  <cp:revision>7</cp:revision>
  <cp:lastPrinted>2018-05-29T15:25:31Z</cp:lastPrinted>
  <dcterms:created xsi:type="dcterms:W3CDTF">2018-04-06T18:38:11Z</dcterms:created>
  <dcterms:modified xsi:type="dcterms:W3CDTF">2018-06-04T14:26:03Z</dcterms:modified>
</cp:coreProperties>
</file>